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880b102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880b102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is BookYatra it’s a flights and hotel booking website that is made to be a seamless, intuitive, and innovative platform which makes your travel booking proces easier.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main </a:t>
            </a:r>
            <a:r>
              <a:rPr lang="en"/>
              <a:t>features</a:t>
            </a:r>
            <a:r>
              <a:rPr lang="en"/>
              <a:t> of our project 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 A 24/7 chatbot which can answer FAQ’s and help you plan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Additionally, it offers the functionality to mark and save favorite options, allowing travelers to easily revisit and select the best choices for their trips at a later time. This dual-layer approach not only streamlines the planning process but also ensures a customized and efficient travel planning experience, tailored to the unique preferences and needs of each user.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platform goes a step further by enabling users to meticulously craft their travel itineraries, integrating flight schedules, hotel bookings, and attraction visits into a coherent plan.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880b1026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880b102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880b1026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880b1026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880b102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880b102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880b1026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880b102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880b1026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880b1026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880b1026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880b1026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BookYatra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DevKings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5140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- Sourabh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1225" y="2010400"/>
            <a:ext cx="3300900" cy="2865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App introduction brief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What it does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Core features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Hotel &amp; Flight Booking: Easy and efficient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Attractions Page: Personalized suggestions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Favorites &amp; Ratings: Tailor your travel experience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7091" l="0" r="0" t="0"/>
          <a:stretch/>
        </p:blipFill>
        <p:spPr>
          <a:xfrm>
            <a:off x="7175000" y="506025"/>
            <a:ext cx="1969000" cy="323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9067" l="0" r="0" t="614"/>
          <a:stretch/>
        </p:blipFill>
        <p:spPr>
          <a:xfrm>
            <a:off x="5429250" y="568950"/>
            <a:ext cx="1745750" cy="436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Karm - Figma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177925" y="2160250"/>
            <a:ext cx="395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have created figma designs to make sure the the frontend is </a:t>
            </a:r>
            <a:r>
              <a:rPr lang="en" sz="1400">
                <a:solidFill>
                  <a:schemeClr val="dk1"/>
                </a:solidFill>
              </a:rPr>
              <a:t>developed</a:t>
            </a:r>
            <a:r>
              <a:rPr lang="en" sz="1400">
                <a:solidFill>
                  <a:schemeClr val="dk1"/>
                </a:solidFill>
              </a:rPr>
              <a:t> as per this designs.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6785" l="0" r="0" t="0"/>
          <a:stretch/>
        </p:blipFill>
        <p:spPr>
          <a:xfrm>
            <a:off x="3856275" y="491950"/>
            <a:ext cx="1759101" cy="461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b="5908" l="0" r="0" t="0"/>
          <a:stretch/>
        </p:blipFill>
        <p:spPr>
          <a:xfrm>
            <a:off x="7482925" y="526325"/>
            <a:ext cx="1624900" cy="474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5">
            <a:alphaModFix/>
          </a:blip>
          <a:srcRect b="11707" l="0" r="0" t="0"/>
          <a:stretch/>
        </p:blipFill>
        <p:spPr>
          <a:xfrm>
            <a:off x="5669600" y="526325"/>
            <a:ext cx="1759100" cy="45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Mausami - Front-End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573100" y="2051925"/>
            <a:ext cx="3945000" cy="14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Landing page, homepage, login/sign up developed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Want front end to be visually appealing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Should work on </a:t>
            </a:r>
            <a:r>
              <a:rPr lang="en" sz="1200">
                <a:solidFill>
                  <a:schemeClr val="dk1"/>
                </a:solidFill>
              </a:rPr>
              <a:t>laptop</a:t>
            </a:r>
            <a:r>
              <a:rPr lang="en" sz="1200">
                <a:solidFill>
                  <a:schemeClr val="dk1"/>
                </a:solidFill>
              </a:rPr>
              <a:t> and mobile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Load time is quick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275" y="2314925"/>
            <a:ext cx="1573575" cy="264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025" y="539148"/>
            <a:ext cx="3508076" cy="1583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6732203" y="2051925"/>
            <a:ext cx="10083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Desktop View</a:t>
            </a:r>
            <a:endParaRPr b="1"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6822903" y="4864900"/>
            <a:ext cx="10083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Mobile View</a:t>
            </a:r>
            <a:endParaRPr b="1"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- Zainul</a:t>
            </a:r>
            <a:endParaRPr/>
          </a:p>
        </p:txBody>
      </p:sp>
      <p:sp>
        <p:nvSpPr>
          <p:cNvPr id="121" name="Google Shape;121;p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Use Case: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User first creates account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Searches hotel using city name, arrival/departure date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Can add favorite hotels which also adds the price of the hotel for the time duration selected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0750"/>
            <a:ext cx="4572000" cy="239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65625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Prit - Backend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765625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Languages we used: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React </a:t>
            </a:r>
            <a:endParaRPr sz="1250">
              <a:solidFill>
                <a:schemeClr val="dk1"/>
              </a:solidFill>
            </a:endParaRPr>
          </a:p>
          <a:p>
            <a:pPr indent="-30797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en" sz="1250">
                <a:solidFill>
                  <a:schemeClr val="dk1"/>
                </a:solidFill>
              </a:rPr>
              <a:t>Popular framework</a:t>
            </a:r>
            <a:endParaRPr sz="1250">
              <a:solidFill>
                <a:schemeClr val="dk1"/>
              </a:solidFill>
            </a:endParaRPr>
          </a:p>
          <a:p>
            <a:pPr indent="-30797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en" sz="1250">
                <a:solidFill>
                  <a:schemeClr val="dk1"/>
                </a:solidFill>
              </a:rPr>
              <a:t>We are comfortable 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Node.js</a:t>
            </a:r>
            <a:endParaRPr sz="1250">
              <a:solidFill>
                <a:schemeClr val="dk1"/>
              </a:solidFill>
            </a:endParaRPr>
          </a:p>
          <a:p>
            <a:pPr indent="-30797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en" sz="1250">
                <a:solidFill>
                  <a:schemeClr val="dk1"/>
                </a:solidFill>
              </a:rPr>
              <a:t>API integration easy</a:t>
            </a:r>
            <a:endParaRPr sz="1250">
              <a:solidFill>
                <a:schemeClr val="dk1"/>
              </a:solidFill>
            </a:endParaRPr>
          </a:p>
          <a:p>
            <a:pPr indent="-30797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en" sz="1250">
                <a:solidFill>
                  <a:schemeClr val="dk1"/>
                </a:solidFill>
              </a:rPr>
              <a:t>Increased speed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CSS</a:t>
            </a:r>
            <a:endParaRPr sz="1250">
              <a:solidFill>
                <a:schemeClr val="dk1"/>
              </a:solidFill>
            </a:endParaRPr>
          </a:p>
          <a:p>
            <a:pPr indent="-30797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en" sz="1250">
                <a:solidFill>
                  <a:schemeClr val="dk1"/>
                </a:solidFill>
              </a:rPr>
              <a:t>Visually appealing</a:t>
            </a:r>
            <a:endParaRPr sz="1250">
              <a:solidFill>
                <a:schemeClr val="dk1"/>
              </a:solidFill>
            </a:endParaRPr>
          </a:p>
          <a:p>
            <a:pPr indent="-30797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en" sz="1250">
                <a:solidFill>
                  <a:schemeClr val="dk1"/>
                </a:solidFill>
              </a:rPr>
              <a:t>Works on every device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Firebase</a:t>
            </a:r>
            <a:endParaRPr sz="1250">
              <a:solidFill>
                <a:schemeClr val="dk1"/>
              </a:solidFill>
            </a:endParaRPr>
          </a:p>
          <a:p>
            <a:pPr indent="-30797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en" sz="1250">
                <a:solidFill>
                  <a:schemeClr val="dk1"/>
                </a:solidFill>
              </a:rPr>
              <a:t>Offers realtime database</a:t>
            </a:r>
            <a:endParaRPr sz="1250">
              <a:solidFill>
                <a:schemeClr val="dk1"/>
              </a:solidFill>
            </a:endParaRPr>
          </a:p>
          <a:p>
            <a:pPr indent="-30797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en" sz="1250">
                <a:solidFill>
                  <a:schemeClr val="dk1"/>
                </a:solidFill>
              </a:rPr>
              <a:t>Secure and easy to use</a:t>
            </a:r>
            <a:endParaRPr sz="1250">
              <a:solidFill>
                <a:schemeClr val="dk1"/>
              </a:solidFill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238" y="1853850"/>
            <a:ext cx="1071550" cy="10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617" y="1853850"/>
            <a:ext cx="1430609" cy="10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1767" y="3269968"/>
            <a:ext cx="758513" cy="10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6794" y="3269975"/>
            <a:ext cx="2400256" cy="10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Pranjal - Roadmap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566875" y="2120175"/>
            <a:ext cx="3176700" cy="16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Future features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Future functionality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Future ideas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175" y="1546753"/>
            <a:ext cx="397980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850" y="1989350"/>
            <a:ext cx="2720300" cy="27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